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75" r:id="rId5"/>
    <p:sldId id="276" r:id="rId6"/>
    <p:sldId id="278" r:id="rId7"/>
    <p:sldId id="280" r:id="rId8"/>
    <p:sldId id="279" r:id="rId9"/>
    <p:sldId id="282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A38"/>
    <a:srgbClr val="339966"/>
    <a:srgbClr val="485925"/>
    <a:srgbClr val="009900"/>
    <a:srgbClr val="0066FF"/>
    <a:srgbClr val="99CC00"/>
    <a:srgbClr val="CCFFCC"/>
    <a:srgbClr val="007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9A-2E17-45D2-80F9-18BBC865C0EF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2ADB-B9F0-41BF-B9ED-F05B4085F8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66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6E14-4721-48F4-9F63-B7474F2C0D73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4B4E-EE6F-4CB9-9D0A-4D26644312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766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C082-2387-4C45-AB17-DC5DE014011F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F06F-F1EC-4A6B-95AD-9284CE99FF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26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186F-0620-4BF4-812F-05C6BD2E5387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151E-2566-4EF0-B300-FAC9E47A98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884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BB83-D3EE-4557-B7B6-2EB6F9256ADA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7617-6538-49DB-AE28-39CF2D98CF8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901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FFA3-60CA-432D-B763-3F3F1FE74B1C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3E0B-61AA-402A-8E38-D58191DC9E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842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CEB6F-83FF-449C-86C6-F48BAA44B62A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6F61-1B7C-4181-98D0-A8D0266E1C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680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D09F-91AA-4ED8-9169-4B1429D795B7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813C-8AB7-43B5-9C5D-3729ECA033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74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46BE-0228-4332-97D6-358D944DD57D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6AB1-3C1F-41AD-8BEE-5CED5CF475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89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B8DF3-1675-404C-90B7-F3A24EF81964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18BB-1929-4627-9510-0736BD0975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79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86993-5EF1-4D83-9EBD-EE708F7B2A1C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AF97-BD0F-47F6-868F-8BFFF7FD3E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786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CF2F7-C544-4F2A-8384-431DCA64CD57}" type="datetimeFigureOut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6C847B-0856-4711-8A18-02752EF799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it-IT" altLang="it-IT" sz="2000" b="1" dirty="0" smtClean="0">
              <a:latin typeface="Helvetica" panose="020B0604020202020204" pitchFamily="34" charset="0"/>
            </a:endParaRP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endParaRPr lang="it-IT" altLang="it-IT" sz="2000" b="1" dirty="0" smtClean="0">
              <a:latin typeface="Helvetica" panose="020B0604020202020204" pitchFamily="34" charset="0"/>
            </a:endParaRP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23 FEBBRAIO 2020</a:t>
            </a: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ASSEMBLEA  AVIS </a:t>
            </a: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BUSTO A. VALLE OLONA</a:t>
            </a: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CASTELLANZA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FABBISOGNO GRC P.O. BUSTO A. 2019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88" y="1135911"/>
            <a:ext cx="6559562" cy="466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COMPENSAZIONE ASST VALLE OLONA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760" y="957733"/>
            <a:ext cx="5616624" cy="484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75431" y="188912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CONVOCAZIONE DONATORI 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63" y="1124744"/>
            <a:ext cx="7871469" cy="175870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3154752"/>
            <a:ext cx="4248472" cy="294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Anno 2019 emocomponenti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2335"/>
              </p:ext>
            </p:extLst>
          </p:nvPr>
        </p:nvGraphicFramePr>
        <p:xfrm>
          <a:off x="2411760" y="1340768"/>
          <a:ext cx="439248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3133"/>
                <a:gridCol w="127935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emocomponente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unità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Sangue Intero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5848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GRC</a:t>
                      </a:r>
                      <a:r>
                        <a:rPr lang="it-IT" b="1" baseline="0" dirty="0" smtClean="0"/>
                        <a:t> Aferesi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693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Piastrine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971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Plasma da Plasmaferesi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78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Plasma </a:t>
                      </a:r>
                      <a:r>
                        <a:rPr lang="it-IT" b="1" dirty="0" err="1" smtClean="0"/>
                        <a:t>MultiComponent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484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Plasma da Frazionamento PFC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441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Pool crio AHF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28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smtClean="0"/>
                        <a:t>Poll Plt </a:t>
                      </a:r>
                      <a:r>
                        <a:rPr lang="it-IT" b="1" dirty="0" smtClean="0"/>
                        <a:t>Buffy Coat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15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UNITA’ ELIMINATE 2019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sp>
        <p:nvSpPr>
          <p:cNvPr id="2054" name="CasellaDiTesto 2"/>
          <p:cNvSpPr txBox="1">
            <a:spLocks noChangeArrowheads="1"/>
          </p:cNvSpPr>
          <p:nvPr/>
        </p:nvSpPr>
        <p:spPr bwMode="auto">
          <a:xfrm>
            <a:off x="611188" y="1657350"/>
            <a:ext cx="75612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GRC CAUSE SANITARIE: 15 UNITA’</a:t>
            </a: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GRC CAUSE TECNICHE: 28 UNITA’</a:t>
            </a: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GRC SCADENZA : 8 UNITA’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sp>
        <p:nvSpPr>
          <p:cNvPr id="2053" name="CasellaDiTesto 1"/>
          <p:cNvSpPr txBox="1">
            <a:spLocks noChangeArrowheads="1"/>
          </p:cNvSpPr>
          <p:nvPr/>
        </p:nvSpPr>
        <p:spPr bwMode="auto">
          <a:xfrm>
            <a:off x="588963" y="404813"/>
            <a:ext cx="801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PRESENTAZIONI DONATORI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  <p:sp>
        <p:nvSpPr>
          <p:cNvPr id="2054" name="CasellaDiTesto 2"/>
          <p:cNvSpPr txBox="1">
            <a:spLocks noChangeArrowheads="1"/>
          </p:cNvSpPr>
          <p:nvPr/>
        </p:nvSpPr>
        <p:spPr bwMode="auto">
          <a:xfrm>
            <a:off x="611188" y="1657350"/>
            <a:ext cx="75612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DONAZIONI 6975</a:t>
            </a: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IDONEITA’ 695</a:t>
            </a:r>
          </a:p>
          <a:p>
            <a:pPr algn="ctr"/>
            <a:endParaRPr lang="it-IT" altLang="it-IT" sz="2000" b="1" dirty="0">
              <a:latin typeface="Helvetica" panose="020B0604020202020204" pitchFamily="34" charset="0"/>
            </a:endParaRPr>
          </a:p>
          <a:p>
            <a:pPr algn="ctr"/>
            <a:r>
              <a:rPr lang="it-IT" altLang="it-IT" sz="2000" b="1" dirty="0" smtClean="0">
                <a:latin typeface="Helvetica" panose="020B0604020202020204" pitchFamily="34" charset="0"/>
              </a:rPr>
              <a:t>CONTROLLO ANNUALE 4229</a:t>
            </a:r>
            <a:endParaRPr lang="it-IT" altLang="it-IT" sz="2000" b="1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372254"/>
              </p:ext>
            </p:extLst>
          </p:nvPr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DONATORI SOSPESI TEMPORANEAMENTE 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BORSANO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BUON GESU’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MADONNA REGINA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SACCONAGO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SANT’ANNA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CASTELLANZA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A.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FAGNANO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OLGIATE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SOLBIATE</a:t>
                      </a:r>
                      <a:r>
                        <a:rPr lang="it-IT" baseline="0" dirty="0" smtClean="0"/>
                        <a:t>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4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7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6408737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805488"/>
            <a:ext cx="12588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CasellaDiTesto 1"/>
          <p:cNvSpPr txBox="1">
            <a:spLocks noChangeArrowheads="1"/>
          </p:cNvSpPr>
          <p:nvPr/>
        </p:nvSpPr>
        <p:spPr bwMode="auto">
          <a:xfrm>
            <a:off x="228600" y="6583363"/>
            <a:ext cx="1944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chemeClr val="bg1"/>
                </a:solidFill>
                <a:latin typeface="Helvetica" panose="020B0604020202020204" pitchFamily="34" charset="0"/>
              </a:rPr>
              <a:t>www.asst-valleolona.it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19227"/>
              </p:ext>
            </p:extLst>
          </p:nvPr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DONATORI SOSPESI DEFINITIVAMENTE 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BORSANO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BUON GESU’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MADONNA REGINA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SACCONAGO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SANT’ANNA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CASTELLANZA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BUSTO A.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FAGNANO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OLGIATE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SOLBIATE</a:t>
                      </a:r>
                      <a:r>
                        <a:rPr lang="it-IT" baseline="0" dirty="0" smtClean="0"/>
                        <a:t> 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8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185</Words>
  <Application>Microsoft Office PowerPoint</Application>
  <PresentationFormat>Presentazione su schermo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Times New Roman</vt:lpstr>
      <vt:lpstr>Tema di Office</vt:lpstr>
      <vt:lpstr> </vt:lpstr>
      <vt:lpstr> </vt:lpstr>
      <vt:lpstr> </vt:lpstr>
      <vt:lpstr> </vt:lpstr>
      <vt:lpstr> </vt:lpstr>
      <vt:lpstr> </vt:lpstr>
      <vt:lpstr> </vt:lpstr>
      <vt:lpstr> </vt:lpstr>
      <vt:lpstr>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 Roncasaglia</dc:creator>
  <cp:lastModifiedBy>Giovanni Crovetti</cp:lastModifiedBy>
  <cp:revision>39</cp:revision>
  <dcterms:created xsi:type="dcterms:W3CDTF">2016-06-30T12:27:42Z</dcterms:created>
  <dcterms:modified xsi:type="dcterms:W3CDTF">2020-02-20T10:09:34Z</dcterms:modified>
</cp:coreProperties>
</file>