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2" r:id="rId3"/>
    <p:sldId id="274" r:id="rId4"/>
    <p:sldId id="275" r:id="rId5"/>
    <p:sldId id="276" r:id="rId6"/>
    <p:sldId id="278" r:id="rId7"/>
    <p:sldId id="280" r:id="rId8"/>
    <p:sldId id="279" r:id="rId9"/>
    <p:sldId id="282" r:id="rId10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7A38"/>
    <a:srgbClr val="339966"/>
    <a:srgbClr val="485925"/>
    <a:srgbClr val="009900"/>
    <a:srgbClr val="0066FF"/>
    <a:srgbClr val="99CC00"/>
    <a:srgbClr val="CCFFCC"/>
    <a:srgbClr val="0077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1899A-2E17-45D2-80F9-18BBC865C0EF}" type="datetimeFigureOut">
              <a:rPr lang="it-IT"/>
              <a:pPr>
                <a:defRPr/>
              </a:pPr>
              <a:t>20/02/2020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2ADB-B9F0-41BF-B9ED-F05B4085F8B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66659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E6E14-4721-48F4-9F63-B7474F2C0D73}" type="datetimeFigureOut">
              <a:rPr lang="it-IT"/>
              <a:pPr>
                <a:defRPr/>
              </a:pPr>
              <a:t>20/02/2020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D4B4E-EE6F-4CB9-9D0A-4D26644312A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77667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7C082-2387-4C45-AB17-DC5DE014011F}" type="datetimeFigureOut">
              <a:rPr lang="it-IT"/>
              <a:pPr>
                <a:defRPr/>
              </a:pPr>
              <a:t>20/02/2020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6F06F-F1EC-4A6B-95AD-9284CE99FFE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62650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A186F-0620-4BF4-812F-05C6BD2E5387}" type="datetimeFigureOut">
              <a:rPr lang="it-IT"/>
              <a:pPr>
                <a:defRPr/>
              </a:pPr>
              <a:t>20/02/2020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9151E-2566-4EF0-B300-FAC9E47A98C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38849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2BB83-D3EE-4557-B7B6-2EB6F9256ADA}" type="datetimeFigureOut">
              <a:rPr lang="it-IT"/>
              <a:pPr>
                <a:defRPr/>
              </a:pPr>
              <a:t>20/02/2020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67617-6538-49DB-AE28-39CF2D98CF8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39014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1FFA3-60CA-432D-B763-3F3F1FE74B1C}" type="datetimeFigureOut">
              <a:rPr lang="it-IT"/>
              <a:pPr>
                <a:defRPr/>
              </a:pPr>
              <a:t>20/02/2020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53E0B-61AA-402A-8E38-D58191DC9E3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98423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CEB6F-83FF-449C-86C6-F48BAA44B62A}" type="datetimeFigureOut">
              <a:rPr lang="it-IT"/>
              <a:pPr>
                <a:defRPr/>
              </a:pPr>
              <a:t>20/02/2020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C6F61-1B7C-4181-98D0-A8D0266E1CD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26803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5D09F-91AA-4ED8-9169-4B1429D795B7}" type="datetimeFigureOut">
              <a:rPr lang="it-IT"/>
              <a:pPr>
                <a:defRPr/>
              </a:pPr>
              <a:t>20/02/2020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3813C-8AB7-43B5-9C5D-3729ECA0334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77480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646BE-0228-4332-97D6-358D944DD57D}" type="datetimeFigureOut">
              <a:rPr lang="it-IT"/>
              <a:pPr>
                <a:defRPr/>
              </a:pPr>
              <a:t>20/02/2020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F6AB1-3C1F-41AD-8BEE-5CED5CF475D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6894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B8DF3-1675-404C-90B7-F3A24EF81964}" type="datetimeFigureOut">
              <a:rPr lang="it-IT"/>
              <a:pPr>
                <a:defRPr/>
              </a:pPr>
              <a:t>20/02/2020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818BB-1929-4627-9510-0736BD09750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27942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86993-5EF1-4D83-9EBD-EE708F7B2A1C}" type="datetimeFigureOut">
              <a:rPr lang="it-IT"/>
              <a:pPr>
                <a:defRPr/>
              </a:pPr>
              <a:t>20/02/2020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1AF97-BD0F-47F6-868F-8BFFF7FD3E2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77869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32CF2F7-C544-4F2A-8384-431DCA64CD57}" type="datetimeFigureOut">
              <a:rPr lang="it-IT"/>
              <a:pPr>
                <a:defRPr/>
              </a:pPr>
              <a:t>20/02/2020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16C847B-0856-4711-8A18-02752EF7991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97A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olo 1"/>
          <p:cNvSpPr>
            <a:spLocks noGrp="1"/>
          </p:cNvSpPr>
          <p:nvPr>
            <p:ph type="ctrTitle"/>
          </p:nvPr>
        </p:nvSpPr>
        <p:spPr>
          <a:xfrm>
            <a:off x="250825" y="188913"/>
            <a:ext cx="8642350" cy="6408737"/>
          </a:xfrm>
          <a:solidFill>
            <a:schemeClr val="bg1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alt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altLang="it-IT" sz="7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1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5805488"/>
            <a:ext cx="1258888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CasellaDiTesto 1"/>
          <p:cNvSpPr txBox="1">
            <a:spLocks noChangeArrowheads="1"/>
          </p:cNvSpPr>
          <p:nvPr/>
        </p:nvSpPr>
        <p:spPr bwMode="auto">
          <a:xfrm>
            <a:off x="228600" y="6583363"/>
            <a:ext cx="194468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000">
                <a:solidFill>
                  <a:schemeClr val="bg1"/>
                </a:solidFill>
                <a:latin typeface="Helvetica" panose="020B0604020202020204" pitchFamily="34" charset="0"/>
              </a:rPr>
              <a:t>www.asst-valleolona.it</a:t>
            </a:r>
          </a:p>
        </p:txBody>
      </p:sp>
      <p:sp>
        <p:nvSpPr>
          <p:cNvPr id="2053" name="CasellaDiTesto 1"/>
          <p:cNvSpPr txBox="1">
            <a:spLocks noChangeArrowheads="1"/>
          </p:cNvSpPr>
          <p:nvPr/>
        </p:nvSpPr>
        <p:spPr bwMode="auto">
          <a:xfrm>
            <a:off x="588963" y="404813"/>
            <a:ext cx="8015287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it-IT" altLang="it-IT" sz="2000" b="1" dirty="0" smtClean="0">
              <a:latin typeface="Helvetica" panose="020B0604020202020204" pitchFamily="34" charset="0"/>
            </a:endParaRPr>
          </a:p>
          <a:p>
            <a:pPr algn="ctr"/>
            <a:endParaRPr lang="it-IT" altLang="it-IT" sz="2000" b="1" dirty="0">
              <a:latin typeface="Helvetica" panose="020B0604020202020204" pitchFamily="34" charset="0"/>
            </a:endParaRPr>
          </a:p>
          <a:p>
            <a:pPr algn="ctr"/>
            <a:endParaRPr lang="it-IT" altLang="it-IT" sz="2000" b="1" dirty="0" smtClean="0">
              <a:latin typeface="Helvetica" panose="020B0604020202020204" pitchFamily="34" charset="0"/>
            </a:endParaRPr>
          </a:p>
          <a:p>
            <a:pPr algn="ctr"/>
            <a:endParaRPr lang="it-IT" altLang="it-IT" sz="2000" b="1" dirty="0">
              <a:latin typeface="Helvetica" panose="020B0604020202020204" pitchFamily="34" charset="0"/>
            </a:endParaRPr>
          </a:p>
          <a:p>
            <a:pPr algn="ctr"/>
            <a:r>
              <a:rPr lang="it-IT" altLang="it-IT" sz="2000" b="1" dirty="0" smtClean="0">
                <a:latin typeface="Helvetica" panose="020B0604020202020204" pitchFamily="34" charset="0"/>
              </a:rPr>
              <a:t>23 FEBBRAIO 2020</a:t>
            </a:r>
          </a:p>
          <a:p>
            <a:pPr algn="ctr"/>
            <a:r>
              <a:rPr lang="it-IT" altLang="it-IT" sz="2000" b="1" dirty="0" smtClean="0">
                <a:latin typeface="Helvetica" panose="020B0604020202020204" pitchFamily="34" charset="0"/>
              </a:rPr>
              <a:t>ASSEMBLEA  AVIS </a:t>
            </a:r>
          </a:p>
          <a:p>
            <a:pPr algn="ctr"/>
            <a:r>
              <a:rPr lang="it-IT" altLang="it-IT" sz="2000" b="1" dirty="0" smtClean="0">
                <a:latin typeface="Helvetica" panose="020B0604020202020204" pitchFamily="34" charset="0"/>
              </a:rPr>
              <a:t>BUSTO A. VALLE OLONA</a:t>
            </a:r>
          </a:p>
          <a:p>
            <a:pPr algn="ctr"/>
            <a:r>
              <a:rPr lang="it-IT" altLang="it-IT" sz="2000" b="1" dirty="0" smtClean="0">
                <a:latin typeface="Helvetica" panose="020B0604020202020204" pitchFamily="34" charset="0"/>
              </a:rPr>
              <a:t>CASTELLANZA</a:t>
            </a:r>
            <a:endParaRPr lang="it-IT" altLang="it-IT" sz="2000" b="1" dirty="0">
              <a:latin typeface="Helvetica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97A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olo 1"/>
          <p:cNvSpPr>
            <a:spLocks noGrp="1"/>
          </p:cNvSpPr>
          <p:nvPr>
            <p:ph type="ctrTitle"/>
          </p:nvPr>
        </p:nvSpPr>
        <p:spPr>
          <a:xfrm>
            <a:off x="250825" y="188913"/>
            <a:ext cx="8642350" cy="6408737"/>
          </a:xfrm>
          <a:solidFill>
            <a:schemeClr val="bg1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altLang="it-IT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altLang="it-IT" sz="7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1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5805488"/>
            <a:ext cx="1258888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CasellaDiTesto 1"/>
          <p:cNvSpPr txBox="1">
            <a:spLocks noChangeArrowheads="1"/>
          </p:cNvSpPr>
          <p:nvPr/>
        </p:nvSpPr>
        <p:spPr bwMode="auto">
          <a:xfrm>
            <a:off x="228600" y="6583363"/>
            <a:ext cx="194468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000">
                <a:solidFill>
                  <a:schemeClr val="bg1"/>
                </a:solidFill>
                <a:latin typeface="Helvetica" panose="020B0604020202020204" pitchFamily="34" charset="0"/>
              </a:rPr>
              <a:t>www.asst-valleolona.it</a:t>
            </a:r>
          </a:p>
        </p:txBody>
      </p:sp>
      <p:sp>
        <p:nvSpPr>
          <p:cNvPr id="2053" name="CasellaDiTesto 1"/>
          <p:cNvSpPr txBox="1">
            <a:spLocks noChangeArrowheads="1"/>
          </p:cNvSpPr>
          <p:nvPr/>
        </p:nvSpPr>
        <p:spPr bwMode="auto">
          <a:xfrm>
            <a:off x="588963" y="404813"/>
            <a:ext cx="80152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it-IT" altLang="it-IT" sz="2000" b="1" dirty="0" smtClean="0">
                <a:latin typeface="Helvetica" panose="020B0604020202020204" pitchFamily="34" charset="0"/>
              </a:rPr>
              <a:t>FABBISOGNO GRC P.O. BUSTO A. 2019</a:t>
            </a:r>
            <a:endParaRPr lang="it-IT" altLang="it-IT" sz="2000" b="1" dirty="0">
              <a:latin typeface="Helvetica" panose="020B0604020202020204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5188" y="1135911"/>
            <a:ext cx="6559562" cy="4660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39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97A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olo 1"/>
          <p:cNvSpPr>
            <a:spLocks noGrp="1"/>
          </p:cNvSpPr>
          <p:nvPr>
            <p:ph type="ctrTitle"/>
          </p:nvPr>
        </p:nvSpPr>
        <p:spPr>
          <a:xfrm>
            <a:off x="250825" y="188913"/>
            <a:ext cx="8642350" cy="6408737"/>
          </a:xfrm>
          <a:solidFill>
            <a:schemeClr val="bg1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altLang="it-IT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altLang="it-IT" sz="7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1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5805488"/>
            <a:ext cx="1258888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CasellaDiTesto 1"/>
          <p:cNvSpPr txBox="1">
            <a:spLocks noChangeArrowheads="1"/>
          </p:cNvSpPr>
          <p:nvPr/>
        </p:nvSpPr>
        <p:spPr bwMode="auto">
          <a:xfrm>
            <a:off x="228600" y="6583363"/>
            <a:ext cx="194468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000">
                <a:solidFill>
                  <a:schemeClr val="bg1"/>
                </a:solidFill>
                <a:latin typeface="Helvetica" panose="020B0604020202020204" pitchFamily="34" charset="0"/>
              </a:rPr>
              <a:t>www.asst-valleolona.it</a:t>
            </a:r>
          </a:p>
        </p:txBody>
      </p:sp>
      <p:sp>
        <p:nvSpPr>
          <p:cNvPr id="2053" name="CasellaDiTesto 1"/>
          <p:cNvSpPr txBox="1">
            <a:spLocks noChangeArrowheads="1"/>
          </p:cNvSpPr>
          <p:nvPr/>
        </p:nvSpPr>
        <p:spPr bwMode="auto">
          <a:xfrm>
            <a:off x="588963" y="404813"/>
            <a:ext cx="80152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it-IT" altLang="it-IT" sz="2000" b="1" dirty="0" smtClean="0">
                <a:latin typeface="Helvetica" panose="020B0604020202020204" pitchFamily="34" charset="0"/>
              </a:rPr>
              <a:t>COMPENSAZIONE ASST VALLE OLONA</a:t>
            </a:r>
            <a:endParaRPr lang="it-IT" altLang="it-IT" sz="2000" b="1" dirty="0">
              <a:latin typeface="Helvetica" panose="020B0604020202020204" pitchFamily="34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5760" y="957733"/>
            <a:ext cx="5616624" cy="484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03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97A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olo 1"/>
          <p:cNvSpPr>
            <a:spLocks noGrp="1"/>
          </p:cNvSpPr>
          <p:nvPr>
            <p:ph type="ctrTitle"/>
          </p:nvPr>
        </p:nvSpPr>
        <p:spPr>
          <a:xfrm>
            <a:off x="275431" y="188912"/>
            <a:ext cx="8642350" cy="6408737"/>
          </a:xfrm>
          <a:solidFill>
            <a:schemeClr val="bg1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altLang="it-IT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altLang="it-IT" sz="7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1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5805488"/>
            <a:ext cx="1258888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CasellaDiTesto 1"/>
          <p:cNvSpPr txBox="1">
            <a:spLocks noChangeArrowheads="1"/>
          </p:cNvSpPr>
          <p:nvPr/>
        </p:nvSpPr>
        <p:spPr bwMode="auto">
          <a:xfrm>
            <a:off x="228600" y="6583363"/>
            <a:ext cx="194468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000">
                <a:solidFill>
                  <a:schemeClr val="bg1"/>
                </a:solidFill>
                <a:latin typeface="Helvetica" panose="020B0604020202020204" pitchFamily="34" charset="0"/>
              </a:rPr>
              <a:t>www.asst-valleolona.it</a:t>
            </a:r>
          </a:p>
        </p:txBody>
      </p:sp>
      <p:sp>
        <p:nvSpPr>
          <p:cNvPr id="2053" name="CasellaDiTesto 1"/>
          <p:cNvSpPr txBox="1">
            <a:spLocks noChangeArrowheads="1"/>
          </p:cNvSpPr>
          <p:nvPr/>
        </p:nvSpPr>
        <p:spPr bwMode="auto">
          <a:xfrm>
            <a:off x="588963" y="404813"/>
            <a:ext cx="80152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it-IT" altLang="it-IT" sz="2000" b="1" dirty="0" smtClean="0">
                <a:latin typeface="Helvetica" panose="020B0604020202020204" pitchFamily="34" charset="0"/>
              </a:rPr>
              <a:t>CONVOCAZIONE DONATORI </a:t>
            </a:r>
            <a:endParaRPr lang="it-IT" altLang="it-IT" sz="2000" b="1" dirty="0">
              <a:latin typeface="Helvetica" panose="020B0604020202020204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963" y="1124744"/>
            <a:ext cx="7871469" cy="1758708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9752" y="3154752"/>
            <a:ext cx="4248472" cy="2944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40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97A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olo 1"/>
          <p:cNvSpPr>
            <a:spLocks noGrp="1"/>
          </p:cNvSpPr>
          <p:nvPr>
            <p:ph type="ctrTitle"/>
          </p:nvPr>
        </p:nvSpPr>
        <p:spPr>
          <a:xfrm>
            <a:off x="250825" y="188913"/>
            <a:ext cx="8642350" cy="6408737"/>
          </a:xfrm>
          <a:solidFill>
            <a:schemeClr val="bg1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alt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altLang="it-IT" sz="7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1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5805488"/>
            <a:ext cx="1258888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CasellaDiTesto 1"/>
          <p:cNvSpPr txBox="1">
            <a:spLocks noChangeArrowheads="1"/>
          </p:cNvSpPr>
          <p:nvPr/>
        </p:nvSpPr>
        <p:spPr bwMode="auto">
          <a:xfrm>
            <a:off x="228600" y="6583363"/>
            <a:ext cx="194468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000">
                <a:solidFill>
                  <a:schemeClr val="bg1"/>
                </a:solidFill>
                <a:latin typeface="Helvetica" panose="020B0604020202020204" pitchFamily="34" charset="0"/>
              </a:rPr>
              <a:t>www.asst-valleolona.it</a:t>
            </a:r>
          </a:p>
        </p:txBody>
      </p:sp>
      <p:sp>
        <p:nvSpPr>
          <p:cNvPr id="2053" name="CasellaDiTesto 1"/>
          <p:cNvSpPr txBox="1">
            <a:spLocks noChangeArrowheads="1"/>
          </p:cNvSpPr>
          <p:nvPr/>
        </p:nvSpPr>
        <p:spPr bwMode="auto">
          <a:xfrm>
            <a:off x="588963" y="404813"/>
            <a:ext cx="80152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it-IT" altLang="it-IT" sz="2000" b="1" dirty="0" smtClean="0">
                <a:latin typeface="Helvetica" panose="020B0604020202020204" pitchFamily="34" charset="0"/>
              </a:rPr>
              <a:t>Anno 2019 emocomponenti</a:t>
            </a:r>
            <a:endParaRPr lang="it-IT" altLang="it-IT" sz="2000" b="1" dirty="0">
              <a:latin typeface="Helvetica" panose="020B0604020202020204" pitchFamily="34" charset="0"/>
            </a:endParaRP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4402335"/>
              </p:ext>
            </p:extLst>
          </p:nvPr>
        </p:nvGraphicFramePr>
        <p:xfrm>
          <a:off x="2411760" y="1340768"/>
          <a:ext cx="4392488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3133"/>
                <a:gridCol w="1279355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emocomponente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unità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/>
                        <a:t>Sangue Intero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5848</a:t>
                      </a:r>
                      <a:endParaRPr lang="it-IT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/>
                        <a:t>GRC</a:t>
                      </a:r>
                      <a:r>
                        <a:rPr lang="it-IT" b="1" baseline="0" dirty="0" smtClean="0"/>
                        <a:t> Aferesi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693</a:t>
                      </a:r>
                      <a:endParaRPr lang="it-IT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/>
                        <a:t>Piastrine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971</a:t>
                      </a:r>
                      <a:endParaRPr lang="it-IT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/>
                        <a:t>Plasma da Plasmaferesi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78</a:t>
                      </a:r>
                      <a:endParaRPr lang="it-IT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/>
                        <a:t>Plasma </a:t>
                      </a:r>
                      <a:r>
                        <a:rPr lang="it-IT" b="1" dirty="0" err="1" smtClean="0"/>
                        <a:t>MultiComponent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484</a:t>
                      </a:r>
                      <a:endParaRPr lang="it-IT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/>
                        <a:t>Plasma da Frazionamento PFC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441</a:t>
                      </a:r>
                      <a:endParaRPr lang="it-IT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/>
                        <a:t>Pool crio AHF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28</a:t>
                      </a:r>
                      <a:endParaRPr lang="it-IT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smtClean="0"/>
                        <a:t>Poll Plt </a:t>
                      </a:r>
                      <a:r>
                        <a:rPr lang="it-IT" b="1" dirty="0" smtClean="0"/>
                        <a:t>Buffy Coat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15</a:t>
                      </a:r>
                      <a:endParaRPr lang="it-IT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265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97A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olo 1"/>
          <p:cNvSpPr>
            <a:spLocks noGrp="1"/>
          </p:cNvSpPr>
          <p:nvPr>
            <p:ph type="ctrTitle"/>
          </p:nvPr>
        </p:nvSpPr>
        <p:spPr>
          <a:xfrm>
            <a:off x="250825" y="188913"/>
            <a:ext cx="8642350" cy="6408737"/>
          </a:xfrm>
          <a:solidFill>
            <a:schemeClr val="bg1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alt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altLang="it-IT" sz="7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1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5805488"/>
            <a:ext cx="1258888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CasellaDiTesto 1"/>
          <p:cNvSpPr txBox="1">
            <a:spLocks noChangeArrowheads="1"/>
          </p:cNvSpPr>
          <p:nvPr/>
        </p:nvSpPr>
        <p:spPr bwMode="auto">
          <a:xfrm>
            <a:off x="228600" y="6583363"/>
            <a:ext cx="194468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000">
                <a:solidFill>
                  <a:schemeClr val="bg1"/>
                </a:solidFill>
                <a:latin typeface="Helvetica" panose="020B0604020202020204" pitchFamily="34" charset="0"/>
              </a:rPr>
              <a:t>www.asst-valleolona.it</a:t>
            </a:r>
          </a:p>
        </p:txBody>
      </p:sp>
      <p:sp>
        <p:nvSpPr>
          <p:cNvPr id="2053" name="CasellaDiTesto 1"/>
          <p:cNvSpPr txBox="1">
            <a:spLocks noChangeArrowheads="1"/>
          </p:cNvSpPr>
          <p:nvPr/>
        </p:nvSpPr>
        <p:spPr bwMode="auto">
          <a:xfrm>
            <a:off x="588963" y="404813"/>
            <a:ext cx="80152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it-IT" altLang="it-IT" sz="2000" b="1" dirty="0" smtClean="0">
                <a:latin typeface="Helvetica" panose="020B0604020202020204" pitchFamily="34" charset="0"/>
              </a:rPr>
              <a:t>UNITA’ ELIMINATE 2019</a:t>
            </a:r>
            <a:endParaRPr lang="it-IT" altLang="it-IT" sz="2000" b="1" dirty="0">
              <a:latin typeface="Helvetica" panose="020B0604020202020204" pitchFamily="34" charset="0"/>
            </a:endParaRPr>
          </a:p>
        </p:txBody>
      </p:sp>
      <p:sp>
        <p:nvSpPr>
          <p:cNvPr id="2054" name="CasellaDiTesto 2"/>
          <p:cNvSpPr txBox="1">
            <a:spLocks noChangeArrowheads="1"/>
          </p:cNvSpPr>
          <p:nvPr/>
        </p:nvSpPr>
        <p:spPr bwMode="auto">
          <a:xfrm>
            <a:off x="611188" y="1657350"/>
            <a:ext cx="7561212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it-IT" altLang="it-IT" sz="2000" b="1" dirty="0" smtClean="0">
                <a:latin typeface="Helvetica" panose="020B0604020202020204" pitchFamily="34" charset="0"/>
              </a:rPr>
              <a:t>GRC CAUSE SANITARIE: 15 UNITA’</a:t>
            </a:r>
          </a:p>
          <a:p>
            <a:pPr algn="ctr"/>
            <a:endParaRPr lang="it-IT" altLang="it-IT" sz="2000" b="1" dirty="0">
              <a:latin typeface="Helvetica" panose="020B0604020202020204" pitchFamily="34" charset="0"/>
            </a:endParaRPr>
          </a:p>
          <a:p>
            <a:pPr algn="ctr"/>
            <a:r>
              <a:rPr lang="it-IT" altLang="it-IT" sz="2000" b="1" dirty="0" smtClean="0">
                <a:latin typeface="Helvetica" panose="020B0604020202020204" pitchFamily="34" charset="0"/>
              </a:rPr>
              <a:t>GRC CAUSE TECNICHE: 28 UNITA’</a:t>
            </a:r>
          </a:p>
          <a:p>
            <a:pPr algn="ctr"/>
            <a:endParaRPr lang="it-IT" altLang="it-IT" sz="2000" b="1" dirty="0">
              <a:latin typeface="Helvetica" panose="020B0604020202020204" pitchFamily="34" charset="0"/>
            </a:endParaRPr>
          </a:p>
          <a:p>
            <a:pPr algn="ctr"/>
            <a:r>
              <a:rPr lang="it-IT" altLang="it-IT" sz="2000" b="1" dirty="0" smtClean="0">
                <a:latin typeface="Helvetica" panose="020B0604020202020204" pitchFamily="34" charset="0"/>
              </a:rPr>
              <a:t>GRC SCADENZA : 8 UNITA’</a:t>
            </a:r>
            <a:endParaRPr lang="it-IT" altLang="it-IT" sz="2000" b="1" dirty="0"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51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97A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olo 1"/>
          <p:cNvSpPr>
            <a:spLocks noGrp="1"/>
          </p:cNvSpPr>
          <p:nvPr>
            <p:ph type="ctrTitle"/>
          </p:nvPr>
        </p:nvSpPr>
        <p:spPr>
          <a:xfrm>
            <a:off x="250825" y="188913"/>
            <a:ext cx="8642350" cy="6408737"/>
          </a:xfrm>
          <a:solidFill>
            <a:schemeClr val="bg1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alt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altLang="it-IT" sz="7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1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5805488"/>
            <a:ext cx="1258888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CasellaDiTesto 1"/>
          <p:cNvSpPr txBox="1">
            <a:spLocks noChangeArrowheads="1"/>
          </p:cNvSpPr>
          <p:nvPr/>
        </p:nvSpPr>
        <p:spPr bwMode="auto">
          <a:xfrm>
            <a:off x="228600" y="6583363"/>
            <a:ext cx="194468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000">
                <a:solidFill>
                  <a:schemeClr val="bg1"/>
                </a:solidFill>
                <a:latin typeface="Helvetica" panose="020B0604020202020204" pitchFamily="34" charset="0"/>
              </a:rPr>
              <a:t>www.asst-valleolona.it</a:t>
            </a:r>
          </a:p>
        </p:txBody>
      </p:sp>
      <p:sp>
        <p:nvSpPr>
          <p:cNvPr id="2053" name="CasellaDiTesto 1"/>
          <p:cNvSpPr txBox="1">
            <a:spLocks noChangeArrowheads="1"/>
          </p:cNvSpPr>
          <p:nvPr/>
        </p:nvSpPr>
        <p:spPr bwMode="auto">
          <a:xfrm>
            <a:off x="588963" y="404813"/>
            <a:ext cx="80152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it-IT" altLang="it-IT" sz="2000" b="1" dirty="0" smtClean="0">
                <a:latin typeface="Helvetica" panose="020B0604020202020204" pitchFamily="34" charset="0"/>
              </a:rPr>
              <a:t>PRESENTAZIONI DONATORI</a:t>
            </a:r>
            <a:endParaRPr lang="it-IT" altLang="it-IT" sz="2000" b="1" dirty="0">
              <a:latin typeface="Helvetica" panose="020B0604020202020204" pitchFamily="34" charset="0"/>
            </a:endParaRPr>
          </a:p>
        </p:txBody>
      </p:sp>
      <p:sp>
        <p:nvSpPr>
          <p:cNvPr id="2054" name="CasellaDiTesto 2"/>
          <p:cNvSpPr txBox="1">
            <a:spLocks noChangeArrowheads="1"/>
          </p:cNvSpPr>
          <p:nvPr/>
        </p:nvSpPr>
        <p:spPr bwMode="auto">
          <a:xfrm>
            <a:off x="611188" y="1657350"/>
            <a:ext cx="7561212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it-IT" altLang="it-IT" sz="2000" b="1" dirty="0" smtClean="0">
                <a:latin typeface="Helvetica" panose="020B0604020202020204" pitchFamily="34" charset="0"/>
              </a:rPr>
              <a:t>DONAZIONI 6975</a:t>
            </a:r>
          </a:p>
          <a:p>
            <a:pPr algn="ctr"/>
            <a:endParaRPr lang="it-IT" altLang="it-IT" sz="2000" b="1" dirty="0">
              <a:latin typeface="Helvetica" panose="020B0604020202020204" pitchFamily="34" charset="0"/>
            </a:endParaRPr>
          </a:p>
          <a:p>
            <a:pPr algn="ctr"/>
            <a:r>
              <a:rPr lang="it-IT" altLang="it-IT" sz="2000" b="1" dirty="0" smtClean="0">
                <a:latin typeface="Helvetica" panose="020B0604020202020204" pitchFamily="34" charset="0"/>
              </a:rPr>
              <a:t>IDONEITA’ 695</a:t>
            </a:r>
          </a:p>
          <a:p>
            <a:pPr algn="ctr"/>
            <a:endParaRPr lang="it-IT" altLang="it-IT" sz="2000" b="1" dirty="0">
              <a:latin typeface="Helvetica" panose="020B0604020202020204" pitchFamily="34" charset="0"/>
            </a:endParaRPr>
          </a:p>
          <a:p>
            <a:pPr algn="ctr"/>
            <a:r>
              <a:rPr lang="it-IT" altLang="it-IT" sz="2000" b="1" dirty="0" smtClean="0">
                <a:latin typeface="Helvetica" panose="020B0604020202020204" pitchFamily="34" charset="0"/>
              </a:rPr>
              <a:t>CONTROLLO ANNUALE 4229</a:t>
            </a:r>
            <a:endParaRPr lang="it-IT" altLang="it-IT" sz="2000" b="1" dirty="0"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68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97A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olo 1"/>
          <p:cNvSpPr>
            <a:spLocks noGrp="1"/>
          </p:cNvSpPr>
          <p:nvPr>
            <p:ph type="ctrTitle"/>
          </p:nvPr>
        </p:nvSpPr>
        <p:spPr>
          <a:xfrm>
            <a:off x="250825" y="188913"/>
            <a:ext cx="8642350" cy="6408737"/>
          </a:xfrm>
          <a:solidFill>
            <a:schemeClr val="bg1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altLang="it-IT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altLang="it-IT" sz="7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1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5805488"/>
            <a:ext cx="1258888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CasellaDiTesto 1"/>
          <p:cNvSpPr txBox="1">
            <a:spLocks noChangeArrowheads="1"/>
          </p:cNvSpPr>
          <p:nvPr/>
        </p:nvSpPr>
        <p:spPr bwMode="auto">
          <a:xfrm>
            <a:off x="228600" y="6583363"/>
            <a:ext cx="194468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000">
                <a:solidFill>
                  <a:schemeClr val="bg1"/>
                </a:solidFill>
                <a:latin typeface="Helvetica" panose="020B0604020202020204" pitchFamily="34" charset="0"/>
              </a:rPr>
              <a:t>www.asst-valleolona.it</a:t>
            </a: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5372254"/>
              </p:ext>
            </p:extLst>
          </p:nvPr>
        </p:nvGraphicFramePr>
        <p:xfrm>
          <a:off x="1524000" y="1397000"/>
          <a:ext cx="60960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DONATORI SOSPESI TEMPORANEAMENTE 2019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BUSTO BORSANO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BUSTO BUON GESU’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BUSTO MADONNA REGINA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BUSTO SACCONAGO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12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BUSTO SANT’ANNA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CASTELLANZA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BUSTO A.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128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FAGNANO O.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19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OLGIATE O.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19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SOLBIATE</a:t>
                      </a:r>
                      <a:r>
                        <a:rPr lang="it-IT" baseline="0" dirty="0" smtClean="0"/>
                        <a:t> O.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TOTALE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209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046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97A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olo 1"/>
          <p:cNvSpPr>
            <a:spLocks noGrp="1"/>
          </p:cNvSpPr>
          <p:nvPr>
            <p:ph type="ctrTitle"/>
          </p:nvPr>
        </p:nvSpPr>
        <p:spPr>
          <a:xfrm>
            <a:off x="250825" y="188913"/>
            <a:ext cx="8642350" cy="6408737"/>
          </a:xfrm>
          <a:solidFill>
            <a:schemeClr val="bg1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altLang="it-IT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altLang="it-IT" sz="7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1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5805488"/>
            <a:ext cx="1258888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CasellaDiTesto 1"/>
          <p:cNvSpPr txBox="1">
            <a:spLocks noChangeArrowheads="1"/>
          </p:cNvSpPr>
          <p:nvPr/>
        </p:nvSpPr>
        <p:spPr bwMode="auto">
          <a:xfrm>
            <a:off x="228600" y="6583363"/>
            <a:ext cx="194468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000">
                <a:solidFill>
                  <a:schemeClr val="bg1"/>
                </a:solidFill>
                <a:latin typeface="Helvetica" panose="020B0604020202020204" pitchFamily="34" charset="0"/>
              </a:rPr>
              <a:t>www.asst-valleolona.it</a:t>
            </a: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019227"/>
              </p:ext>
            </p:extLst>
          </p:nvPr>
        </p:nvGraphicFramePr>
        <p:xfrm>
          <a:off x="1524000" y="1397000"/>
          <a:ext cx="60960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DONATORI SOSPESI DEFINITIVAMENTE 2019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BUSTO BORSANO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11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BUSTO BUON GESU’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BUSTO MADONNA REGINA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BUSTO SACCONAGO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17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BUSTO SANT’ANNA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CASTELLANZA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14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BUSTO A.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166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FAGNANO O.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25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OLGIATE O.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SOLBIATE</a:t>
                      </a:r>
                      <a:r>
                        <a:rPr lang="it-IT" baseline="0" dirty="0" smtClean="0"/>
                        <a:t> O.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TOTALE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248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281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842</TotalTime>
  <Words>185</Words>
  <Application>Microsoft Office PowerPoint</Application>
  <PresentationFormat>Presentazione su schermo (4:3)</PresentationFormat>
  <Paragraphs>105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Arial</vt:lpstr>
      <vt:lpstr>Calibri</vt:lpstr>
      <vt:lpstr>Helvetica</vt:lpstr>
      <vt:lpstr>Times New Roman</vt:lpstr>
      <vt:lpstr>Tema di Office</vt:lpstr>
      <vt:lpstr> </vt:lpstr>
      <vt:lpstr> </vt:lpstr>
      <vt:lpstr> </vt:lpstr>
      <vt:lpstr> </vt:lpstr>
      <vt:lpstr> </vt:lpstr>
      <vt:lpstr> </vt:lpstr>
      <vt:lpstr> </vt:lpstr>
      <vt:lpstr> </vt:lpstr>
      <vt:lpstr> 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Elisa Roncasaglia</dc:creator>
  <cp:lastModifiedBy>Giovanni Crovetti</cp:lastModifiedBy>
  <cp:revision>39</cp:revision>
  <dcterms:created xsi:type="dcterms:W3CDTF">2016-06-30T12:27:42Z</dcterms:created>
  <dcterms:modified xsi:type="dcterms:W3CDTF">2020-02-20T10:09:34Z</dcterms:modified>
</cp:coreProperties>
</file>